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FB3D6A0-AD11-9144-8A4D-4E88E6FCCF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CA231C75-5B59-7344-A90D-0DBED4D85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E3C89250-47B3-7C46-8C4B-883D85DD5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E37B-405F-B647-A38D-E492CB0B3B26}" type="datetimeFigureOut">
              <a:rPr lang="id-ID"/>
              <a:t>11/09/2021</a:t>
            </a:fld>
            <a:endParaRPr lang="id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A00202-8688-0845-90B5-5609B36FF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9C2BF066-6925-3A49-ABF3-44D2AA079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E8BD-EE58-1A46-83DB-F2774E77388B}" type="slidenum">
              <a:rPr lang="id-ID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4515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1166661-DDB6-764F-94FF-68D8345F3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BAA16FAF-A0C7-0B4C-B5CC-528262A02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075250CF-40A8-6E49-8FC9-FCDCB806A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E37B-405F-B647-A38D-E492CB0B3B26}" type="datetimeFigureOut">
              <a:rPr lang="id-ID"/>
              <a:t>11/09/2021</a:t>
            </a:fld>
            <a:endParaRPr lang="id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157EC7F-69C3-D343-A127-44C07A796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4FC74334-0AFF-0A42-8E11-C9FB29A3D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E8BD-EE58-1A46-83DB-F2774E77388B}" type="slidenum">
              <a:rPr lang="id-ID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5506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60F76D7-B03B-0C48-A897-5561E31F2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83770D04-7B0D-674E-9071-8D6CDEBAA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57F600C4-8555-3C47-8B67-D11F03261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E37B-405F-B647-A38D-E492CB0B3B26}" type="datetimeFigureOut">
              <a:rPr lang="id-ID"/>
              <a:t>11/09/2021</a:t>
            </a:fld>
            <a:endParaRPr lang="id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5485D58C-8300-3E43-8F0F-103908A7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B3586AA1-E900-E24B-B8F4-D61C45E10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E8BD-EE58-1A46-83DB-F2774E77388B}" type="slidenum">
              <a:rPr lang="id-ID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1128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E0C7BF5-559D-FC44-8B7B-9D23FAEB2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06C9D6CA-CFCA-CE4C-B8D9-55CA33D693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B90C632B-16A5-5843-8B88-E195ABBE9E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16EA7238-902B-7548-9B0D-EFD0DA953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E37B-405F-B647-A38D-E492CB0B3B26}" type="datetimeFigureOut">
              <a:rPr lang="id-ID"/>
              <a:t>11/09/2021</a:t>
            </a:fld>
            <a:endParaRPr lang="id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FE9DBB9-6405-8049-8BF1-32C2CE6A1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4139B897-630F-114E-A974-F2411348E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E8BD-EE58-1A46-83DB-F2774E77388B}" type="slidenum">
              <a:rPr lang="id-ID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7426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374744F-6B05-0245-8236-6AA2BE5DA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485C109B-D671-2544-A26F-6BDEF12F1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BD22DA3F-9A1E-FD4C-B025-5E25E54FFD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003258C5-31C0-A947-B98A-126CBC1899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35F971B3-7EA5-F04B-8A57-424A7AEF95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9EA97A2-275E-B842-9FCD-86A9A8F87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E37B-405F-B647-A38D-E492CB0B3B26}" type="datetimeFigureOut">
              <a:rPr lang="id-ID"/>
              <a:t>11/09/2021</a:t>
            </a:fld>
            <a:endParaRPr lang="id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7CA2E5DD-8EAD-074D-A12C-B76DEECF7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0E80A1E7-F8F1-5F46-8B20-9831EB57D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E8BD-EE58-1A46-83DB-F2774E77388B}" type="slidenum">
              <a:rPr lang="id-ID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5743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FEF6E4B-C9C5-C74F-BCBF-A39C0D10F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F2EBE74D-940F-E849-9613-B9AE7527D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E37B-405F-B647-A38D-E492CB0B3B26}" type="datetimeFigureOut">
              <a:rPr lang="id-ID"/>
              <a:t>11/09/2021</a:t>
            </a:fld>
            <a:endParaRPr lang="id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562AF10F-41EB-4442-AD0D-51D3A3A22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9D51C4B-2B9F-934B-92BB-4FA79196C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E8BD-EE58-1A46-83DB-F2774E77388B}" type="slidenum">
              <a:rPr lang="id-ID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00846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B9D767C8-35D5-8349-BBCF-E01B9459D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E37B-405F-B647-A38D-E492CB0B3B26}" type="datetimeFigureOut">
              <a:rPr lang="id-ID"/>
              <a:t>11/09/2021</a:t>
            </a:fld>
            <a:endParaRPr lang="id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D8B14DC8-D348-D943-88CB-8497549FD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A3B6DCFE-79B6-8143-B3BC-71CCE0155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E8BD-EE58-1A46-83DB-F2774E77388B}" type="slidenum">
              <a:rPr lang="id-ID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9729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3B85159-3901-1A4C-B47E-CE0964E67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00C8EB9C-E1CC-C148-8AE9-018D274C8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02D60872-187E-0B4E-A0A2-A09C797CA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506A9A5F-9EFC-604D-8F4A-50903DCCF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E37B-405F-B647-A38D-E492CB0B3B26}" type="datetimeFigureOut">
              <a:rPr lang="id-ID"/>
              <a:t>11/09/2021</a:t>
            </a:fld>
            <a:endParaRPr lang="id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20D23EF9-E3E4-954E-8B4E-FDA3F3F9B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0836210B-187D-1545-AC1E-62A51662A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E8BD-EE58-1A46-83DB-F2774E77388B}" type="slidenum">
              <a:rPr lang="id-ID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6824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22B046D-5368-8944-845D-233B82040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F4E2B821-1300-8643-A541-57B4E2C09D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AA454450-95F8-A94F-B519-D12DF367F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64B0DB23-E093-AC4B-A5D6-60A0679B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E37B-405F-B647-A38D-E492CB0B3B26}" type="datetimeFigureOut">
              <a:rPr lang="id-ID"/>
              <a:t>11/09/2021</a:t>
            </a:fld>
            <a:endParaRPr lang="id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CAD77052-F24D-9F4C-8E8F-61D9D1851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2DFFB8E9-2DDB-7B49-B3B5-7E732B184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E8BD-EE58-1A46-83DB-F2774E77388B}" type="slidenum">
              <a:rPr lang="id-ID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4464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984E4ED-A0E8-4245-89F5-EA6A60609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DDFDA02B-9192-5843-998A-08C414143C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9996ECC2-62AB-C444-B543-AFF4194CA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E37B-405F-B647-A38D-E492CB0B3B26}" type="datetimeFigureOut">
              <a:rPr lang="id-ID"/>
              <a:t>11/09/2021</a:t>
            </a:fld>
            <a:endParaRPr lang="id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FDC8702F-3CF4-F146-BACD-994DA118D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271CE20E-4999-DE4F-898B-A5BCD2F8C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E8BD-EE58-1A46-83DB-F2774E77388B}" type="slidenum">
              <a:rPr lang="id-ID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4152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A8A2E2B3-4397-3E47-8C65-94884276E6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BB82EAD8-ABC1-BD40-94FE-70CD15F4F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F7F417B-BA78-F147-893A-5A23F305D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E37B-405F-B647-A38D-E492CB0B3B26}" type="datetimeFigureOut">
              <a:rPr lang="id-ID"/>
              <a:t>11/09/2021</a:t>
            </a:fld>
            <a:endParaRPr lang="id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FD6B358D-6AB0-8746-B003-01DCC4798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1E2D679-F116-FD4E-B95D-82FF1E5C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E8BD-EE58-1A46-83DB-F2774E77388B}" type="slidenum">
              <a:rPr lang="id-ID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0143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40206483-F588-2642-8232-FAD45E8C3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83F57E22-B134-1147-803A-39024CC57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4239DB4-AFE4-5E43-A00D-31AC6EBED7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7E37B-405F-B647-A38D-E492CB0B3B26}" type="datetimeFigureOut">
              <a:rPr lang="id-ID"/>
              <a:t>11/09/2021</a:t>
            </a:fld>
            <a:endParaRPr lang="id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F9FF5ECA-1829-D744-ADF0-474E0C2CB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42C5922E-144E-5548-A055-89792452E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FE8BD-EE58-1A46-83DB-F2774E77388B}" type="slidenum">
              <a:rPr lang="id-ID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7265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5FCDB09-A613-3149-B776-5CDE2B793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6203" y="1041400"/>
            <a:ext cx="9144000" cy="2387600"/>
          </a:xfrm>
        </p:spPr>
        <p:txBody>
          <a:bodyPr/>
          <a:lstStyle/>
          <a:p>
            <a:r>
              <a:rPr lang="id-ID"/>
              <a:t>Cara menampilkan file ppt</a:t>
            </a:r>
            <a:br>
              <a:rPr lang="id-ID"/>
            </a:br>
            <a:r>
              <a:rPr lang="id-ID"/>
              <a:t>Di wordpress</a:t>
            </a:r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7578AB98-638A-2849-AEF5-CAE1BE5C81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6203" y="3977213"/>
            <a:ext cx="9144000" cy="1655762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6036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C482405-D7FE-C647-BE0C-90D5B2D74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6B486917-7433-2145-A8DB-6F820B4D4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179876"/>
          </a:xfrm>
        </p:spPr>
        <p:txBody>
          <a:bodyPr>
            <a:normAutofit/>
          </a:bodyPr>
          <a:lstStyle/>
          <a:p>
            <a:r>
              <a:rPr lang="id-ID"/>
              <a:t>Upload file powerpoint ke google drive kalian</a:t>
            </a:r>
          </a:p>
          <a:p>
            <a:r>
              <a:rPr lang="id-ID"/>
              <a:t>Buka wordpress</a:t>
            </a:r>
          </a:p>
          <a:p>
            <a:r>
              <a:rPr lang="id-ID"/>
              <a:t>Jika sudah klik post blog
ketikkan judul artikel</a:t>
            </a:r>
          </a:p>
          <a:p>
            <a:r>
              <a:rPr lang="id-ID"/>
              <a:t>Pilih file yg akan diupload</a:t>
            </a:r>
          </a:p>
          <a:p>
            <a:r>
              <a:rPr lang="id-ID"/>
              <a:t>Jika  sudah klik publikasi</a:t>
            </a:r>
          </a:p>
        </p:txBody>
      </p:sp>
    </p:spTree>
    <p:extLst>
      <p:ext uri="{BB962C8B-B14F-4D97-AF65-F5344CB8AC3E}">
        <p14:creationId xmlns:p14="http://schemas.microsoft.com/office/powerpoint/2010/main" val="3579099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973DF0E-E51D-0642-8653-874289719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D131573-5CAC-A040-B6BA-9C0203196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75680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Layar Lebar</PresentationFormat>
  <Slides>3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Judul Slide</vt:lpstr>
      </vt:variant>
      <vt:variant>
        <vt:i4>3</vt:i4>
      </vt:variant>
    </vt:vector>
  </HeadingPairs>
  <TitlesOfParts>
    <vt:vector size="4" baseType="lpstr">
      <vt:lpstr>Tema Office</vt:lpstr>
      <vt:lpstr>Cara menampilkan file ppt Di wordpress</vt:lpstr>
      <vt:lpstr>Presentasi PowerPoint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satriaggwp26@gmail.com</dc:creator>
  <cp:lastModifiedBy>satriaggwp26@gmail.com</cp:lastModifiedBy>
  <cp:revision>3</cp:revision>
  <dcterms:created xsi:type="dcterms:W3CDTF">2021-09-11T05:11:08Z</dcterms:created>
  <dcterms:modified xsi:type="dcterms:W3CDTF">2021-09-11T05:29:17Z</dcterms:modified>
</cp:coreProperties>
</file>